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Режим дня ребенка во время </a:t>
            </a:r>
            <a:r>
              <a:rPr lang="ru-RU" dirty="0" smtClean="0"/>
              <a:t>дистанционного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929198"/>
            <a:ext cx="8062912" cy="1752600"/>
          </a:xfrm>
        </p:spPr>
        <p:txBody>
          <a:bodyPr/>
          <a:lstStyle/>
          <a:p>
            <a:r>
              <a:rPr lang="ru-RU" dirty="0" smtClean="0"/>
              <a:t>Составитель: педагог-психолог МБОУ»СОШ№96» </a:t>
            </a:r>
          </a:p>
          <a:p>
            <a:r>
              <a:rPr lang="ru-RU" dirty="0" err="1" smtClean="0"/>
              <a:t>Сыстерова</a:t>
            </a:r>
            <a:r>
              <a:rPr lang="ru-RU" dirty="0" smtClean="0"/>
              <a:t> </a:t>
            </a:r>
            <a:r>
              <a:rPr lang="ru-RU" dirty="0" err="1" smtClean="0"/>
              <a:t>Илона</a:t>
            </a:r>
            <a:r>
              <a:rPr lang="ru-RU" dirty="0" smtClean="0"/>
              <a:t> Евгеньевна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32861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Вынужденное пребывание школьников дома нарушает привычный режим дня, что может негативно сказаться и на успеваемости, и на здоровье учеников «на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удалёнке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lg!0nw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214686"/>
            <a:ext cx="4381500" cy="2465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 первую очередь необходимо сохранить привычный распорядок дня, как было бы, если бы ребёнок ходил в школу. Это ранний подъём, утренняя гимнастика. Тогда по окончании домашнего обучения не нужно будет прикладывать усилия, чтобы вернуться в прежний режим. В течение дня не забывайте чередовать учебную, творческую и физическую нагрузку. Помните, что после 3-4 часов занятий работоспособность ребенка начинает снижаться»,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внештатный педиатр Минздрава Московской области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Нисо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Одинаева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подчеркнула, что в присутствии ребёнка чрезвычайно важно сохранять спокойствие, не «нагружать» его своими страхами.</a:t>
            </a:r>
          </a:p>
        </p:txBody>
      </p:sp>
      <p:pic>
        <p:nvPicPr>
          <p:cNvPr id="4" name="Рисунок 3" descr="212037_5e82295d02af4_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571744"/>
            <a:ext cx="5536413" cy="36909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«Дети «считывают» эмоциональное состояние взрослых. Поэтому, находясь с ребёнком, постарайтесь быть спокойным, не разговаривать на волнующие вас темы. Поскольку сейчас много говорят об эпидемии, вирусах и карантине, нужно объяснить ребёнку, что все меры направлены, чтобы избежать заболеваний. Это прекрасная возможность выработать ряд полезных и здоровых привычек: содержать дом в чистоте, убирать вещи, мыть руки, пользоваться салфетками, проветривать помещение, правильно питаться. Вместе заботьтесь о чистоте, дезинфицируйте ручки дверей, выключатели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– сказала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stancionnoe_obuchenie_page-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715436" cy="63579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stancionnoe_obuchenie_page-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715436" cy="64294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142</TotalTime>
  <Words>237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Режим дня ребенка во время дистанционного обучения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дня во время карантина</dc:title>
  <dc:creator>ILONA</dc:creator>
  <cp:lastModifiedBy>ILONA</cp:lastModifiedBy>
  <cp:revision>8</cp:revision>
  <dcterms:created xsi:type="dcterms:W3CDTF">2020-04-07T13:45:26Z</dcterms:created>
  <dcterms:modified xsi:type="dcterms:W3CDTF">2020-04-07T16:19:50Z</dcterms:modified>
</cp:coreProperties>
</file>